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3;p19"/>
          <p:cNvSpPr/>
          <p:nvPr/>
        </p:nvSpPr>
        <p:spPr>
          <a:xfrm>
            <a:off x="7113564" y="6161036"/>
            <a:ext cx="47174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Source : www.youtube.com/c/joshstarmer</a:t>
            </a:r>
            <a:endParaRPr sz="1800" dirty="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" name="Google Shape;141;p19"/>
          <p:cNvSpPr txBox="1">
            <a:spLocks noGrp="1"/>
          </p:cNvSpPr>
          <p:nvPr>
            <p:ph type="ctrTitle"/>
          </p:nvPr>
        </p:nvSpPr>
        <p:spPr>
          <a:xfrm>
            <a:off x="1595269" y="2419638"/>
            <a:ext cx="9001462" cy="1371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en-US" smtClean="0"/>
              <a:t>Deep Learning </a:t>
            </a:r>
            <a:br>
              <a:rPr lang="en-US" smtClean="0"/>
            </a:br>
            <a:r>
              <a:rPr lang="en-US" smtClean="0"/>
              <a:t>NOTEBOOK</a:t>
            </a:r>
            <a:endParaRPr dirty="0"/>
          </a:p>
        </p:txBody>
      </p:sp>
      <p:sp>
        <p:nvSpPr>
          <p:cNvPr id="6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1595269" y="3791311"/>
            <a:ext cx="9001462" cy="715035"/>
          </a:xfrm>
          <a:prstGeom prst="rect">
            <a:avLst/>
          </a:prstGeom>
          <a:solidFill>
            <a:srgbClr val="C1A1D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by Bryan Tjandra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04909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0852" y="1515510"/>
            <a:ext cx="9001462" cy="2387600"/>
          </a:xfrm>
        </p:spPr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0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rkflow diagram of the artificial neural network algorithm developed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65" y="194366"/>
            <a:ext cx="80962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1" y="4423165"/>
            <a:ext cx="5707270" cy="2344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001" y="5026405"/>
            <a:ext cx="4525408" cy="136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1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5" y="198783"/>
            <a:ext cx="6319873" cy="3662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95" y="4062671"/>
            <a:ext cx="4087114" cy="945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411" y="418554"/>
            <a:ext cx="2598702" cy="55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351" y="198783"/>
            <a:ext cx="3000178" cy="998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144" y="1402267"/>
            <a:ext cx="4422490" cy="2660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295" y="4218787"/>
            <a:ext cx="5530574" cy="726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1106" y="5040938"/>
            <a:ext cx="2965921" cy="17055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967" y="5293550"/>
            <a:ext cx="1111546" cy="12002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4433" y="5266385"/>
            <a:ext cx="1092792" cy="12274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1599" y="5327655"/>
            <a:ext cx="1110424" cy="116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0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0" y="222628"/>
            <a:ext cx="5221586" cy="2544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0" y="2933148"/>
            <a:ext cx="2402007" cy="2005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820" y="2902226"/>
            <a:ext cx="2720746" cy="37282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075" y="222628"/>
            <a:ext cx="5710422" cy="2949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075" y="2535583"/>
            <a:ext cx="2433673" cy="398007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200" y="3424018"/>
            <a:ext cx="3275485" cy="181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4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19" y="216452"/>
            <a:ext cx="2854001" cy="1970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505" y="266077"/>
            <a:ext cx="7394714" cy="4419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18" y="2341435"/>
            <a:ext cx="4872418" cy="23439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453" y="4326543"/>
            <a:ext cx="4988893" cy="219940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88220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485</TotalTime>
  <Words>10</Words>
  <Application>Microsoft Office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Rockwell</vt:lpstr>
      <vt:lpstr>Damask</vt:lpstr>
      <vt:lpstr>Deep Learning  NOTEBOOK</vt:lpstr>
      <vt:lpstr>Neural network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kevinase548@gmail.com</dc:creator>
  <cp:lastModifiedBy>kevinase548@gmail.com</cp:lastModifiedBy>
  <cp:revision>48</cp:revision>
  <dcterms:created xsi:type="dcterms:W3CDTF">2022-01-21T10:51:32Z</dcterms:created>
  <dcterms:modified xsi:type="dcterms:W3CDTF">2022-06-20T13:41:39Z</dcterms:modified>
</cp:coreProperties>
</file>